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embeddedFontLst>
    <p:embeddedFont>
      <p:font typeface="Play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hGfVPPZBorTRbwcTX8wan0n5fs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 com confiança média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84"/>
            <a:ext cx="12191999" cy="6844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ção gerada automaticamente com confiança média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684"/>
            <a:ext cx="12191999" cy="684463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724400" y="3193875"/>
            <a:ext cx="2743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417289"/>
                </a:solidFill>
                <a:latin typeface="Impact"/>
                <a:ea typeface="Impact"/>
                <a:cs typeface="Impact"/>
                <a:sym typeface="Impact"/>
              </a:rPr>
              <a:t>Tema da Palestra</a:t>
            </a:r>
            <a:endParaRPr sz="2800">
              <a:solidFill>
                <a:srgbClr val="41728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84"/>
            <a:ext cx="12192000" cy="684463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4724400" y="3193875"/>
            <a:ext cx="274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3E7188"/>
                </a:solidFill>
                <a:latin typeface="Impact"/>
                <a:ea typeface="Impact"/>
                <a:cs typeface="Impact"/>
                <a:sym typeface="Impact"/>
              </a:rPr>
              <a:t>Seu texto aqui</a:t>
            </a:r>
            <a:endParaRPr sz="2000">
              <a:solidFill>
                <a:srgbClr val="3E718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xto&#10;&#10;Descrição gerada automaticamente com confiança média" id="97" name="Google Shape;9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684"/>
            <a:ext cx="12192000" cy="684463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/>
        </p:nvSpPr>
        <p:spPr>
          <a:xfrm>
            <a:off x="3215550" y="3121200"/>
            <a:ext cx="576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417289"/>
                </a:solidFill>
                <a:latin typeface="Impact"/>
                <a:ea typeface="Impact"/>
                <a:cs typeface="Impact"/>
                <a:sym typeface="Impact"/>
              </a:rPr>
              <a:t>MUITO OBRIGADO PELA SUA ATENÇÃO!</a:t>
            </a:r>
            <a:endParaRPr sz="2800">
              <a:solidFill>
                <a:srgbClr val="41728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2024-07-17T20:51:08Z</dcterms:created>
  <dc:creator>João Victor</dc:creator>
</cp:coreProperties>
</file>